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5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6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7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8.xml" ContentType="application/vnd.openxmlformats-officedocument.theme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theme/theme9.xml" ContentType="application/vnd.openxmlformats-officedocument.theme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theme/theme10.xml" ContentType="application/vnd.openxmlformats-officedocument.theme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9" r:id="rId2"/>
    <p:sldMasterId id="2147483707" r:id="rId3"/>
    <p:sldMasterId id="2147483724" r:id="rId4"/>
    <p:sldMasterId id="2147483754" r:id="rId5"/>
    <p:sldMasterId id="2147483772" r:id="rId6"/>
    <p:sldMasterId id="2147483790" r:id="rId7"/>
    <p:sldMasterId id="2147483808" r:id="rId8"/>
    <p:sldMasterId id="2147483826" r:id="rId9"/>
    <p:sldMasterId id="2147483886" r:id="rId10"/>
    <p:sldMasterId id="2147483904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/Relationships>
</file>

<file path=ppt/media/image1.jp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tmp>
</file>

<file path=ppt/media/image18.tmp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462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2680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4363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8697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8750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0767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7672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65388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0197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087223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8311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06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255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7630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6352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5329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39798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8329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0684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1848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1175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6734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86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1773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4728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578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6014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8274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3427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20039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7887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8972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9250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78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6213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9519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9801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5079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079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464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9221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5345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1613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12403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93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88411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97101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979954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5028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08300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68038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9127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3762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1988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72044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06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5548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51434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32645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51104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0631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66828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714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10509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7640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759859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78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8076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8187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0019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8513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776899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3980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92372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973331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3107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78629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59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63059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9831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98535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43519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81460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99786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3304601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1124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70129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8101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871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14007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577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5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524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4188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08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7443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80159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04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633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4946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13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759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6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2099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991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123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510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854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15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732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6154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877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0344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961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846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2304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9589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1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152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03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69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134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945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7116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4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8459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674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012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4143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7839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7663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331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354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982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520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91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9305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1746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7637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3099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7275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292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5312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4350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190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8430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00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3768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25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2815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7842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258792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2976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2419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3752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6362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2935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81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7278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01827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403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39332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8406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8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8388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2457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5965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21352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39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0986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882590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6733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5359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046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4606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3161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7887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0704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8757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4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4.xml"/><Relationship Id="rId13" Type="http://schemas.openxmlformats.org/officeDocument/2006/relationships/slideLayout" Target="../slideLayouts/slideLayout159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3.xml"/><Relationship Id="rId12" Type="http://schemas.openxmlformats.org/officeDocument/2006/relationships/slideLayout" Target="../slideLayouts/slideLayout158.xml"/><Relationship Id="rId17" Type="http://schemas.openxmlformats.org/officeDocument/2006/relationships/slideLayout" Target="../slideLayouts/slideLayout163.xml"/><Relationship Id="rId2" Type="http://schemas.openxmlformats.org/officeDocument/2006/relationships/slideLayout" Target="../slideLayouts/slideLayout148.xml"/><Relationship Id="rId16" Type="http://schemas.openxmlformats.org/officeDocument/2006/relationships/slideLayout" Target="../slideLayouts/slideLayout162.xml"/><Relationship Id="rId1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1.xml"/><Relationship Id="rId15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56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6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1.xml"/><Relationship Id="rId13" Type="http://schemas.openxmlformats.org/officeDocument/2006/relationships/slideLayout" Target="../slideLayouts/slideLayout176.xml"/><Relationship Id="rId18" Type="http://schemas.openxmlformats.org/officeDocument/2006/relationships/theme" Target="../theme/theme11.xml"/><Relationship Id="rId3" Type="http://schemas.openxmlformats.org/officeDocument/2006/relationships/slideLayout" Target="../slideLayouts/slideLayout166.xml"/><Relationship Id="rId21" Type="http://schemas.openxmlformats.org/officeDocument/2006/relationships/image" Target="../media/image15.png"/><Relationship Id="rId7" Type="http://schemas.openxmlformats.org/officeDocument/2006/relationships/slideLayout" Target="../slideLayouts/slideLayout170.xml"/><Relationship Id="rId12" Type="http://schemas.openxmlformats.org/officeDocument/2006/relationships/slideLayout" Target="../slideLayouts/slideLayout175.xml"/><Relationship Id="rId17" Type="http://schemas.openxmlformats.org/officeDocument/2006/relationships/slideLayout" Target="../slideLayouts/slideLayout180.xml"/><Relationship Id="rId2" Type="http://schemas.openxmlformats.org/officeDocument/2006/relationships/slideLayout" Target="../slideLayouts/slideLayout165.xml"/><Relationship Id="rId16" Type="http://schemas.openxmlformats.org/officeDocument/2006/relationships/slideLayout" Target="../slideLayouts/slideLayout179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164.xml"/><Relationship Id="rId6" Type="http://schemas.openxmlformats.org/officeDocument/2006/relationships/slideLayout" Target="../slideLayouts/slideLayout169.xml"/><Relationship Id="rId11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68.xml"/><Relationship Id="rId15" Type="http://schemas.openxmlformats.org/officeDocument/2006/relationships/slideLayout" Target="../slideLayouts/slideLayout178.xml"/><Relationship Id="rId10" Type="http://schemas.openxmlformats.org/officeDocument/2006/relationships/slideLayout" Target="../slideLayouts/slideLayout173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167.xml"/><Relationship Id="rId9" Type="http://schemas.openxmlformats.org/officeDocument/2006/relationships/slideLayout" Target="../slideLayouts/slideLayout172.xml"/><Relationship Id="rId14" Type="http://schemas.openxmlformats.org/officeDocument/2006/relationships/slideLayout" Target="../slideLayouts/slideLayout177.xml"/><Relationship Id="rId22" Type="http://schemas.openxmlformats.org/officeDocument/2006/relationships/image" Target="../media/image16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1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91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2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94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8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92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8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5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13" Type="http://schemas.openxmlformats.org/officeDocument/2006/relationships/slideLayout" Target="../slideLayouts/slideLayout125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4.xml"/><Relationship Id="rId17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114.xml"/><Relationship Id="rId16" Type="http://schemas.openxmlformats.org/officeDocument/2006/relationships/slideLayout" Target="../slideLayouts/slideLayout128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5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Relationship Id="rId14" Type="http://schemas.openxmlformats.org/officeDocument/2006/relationships/slideLayout" Target="../slideLayouts/slideLayout12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42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6.xml"/><Relationship Id="rId12" Type="http://schemas.openxmlformats.org/officeDocument/2006/relationships/slideLayout" Target="../slideLayouts/slideLayout141.xml"/><Relationship Id="rId17" Type="http://schemas.openxmlformats.org/officeDocument/2006/relationships/slideLayout" Target="../slideLayouts/slideLayout146.xml"/><Relationship Id="rId2" Type="http://schemas.openxmlformats.org/officeDocument/2006/relationships/slideLayout" Target="../slideLayouts/slideLayout131.xml"/><Relationship Id="rId16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30.xml"/><Relationship Id="rId6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34.xml"/><Relationship Id="rId15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33.xml"/><Relationship Id="rId9" Type="http://schemas.openxmlformats.org/officeDocument/2006/relationships/slideLayout" Target="../slideLayouts/slideLayout138.xml"/><Relationship Id="rId14" Type="http://schemas.openxmlformats.org/officeDocument/2006/relationships/slideLayout" Target="../slideLayouts/slideLayout1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307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238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  <p:sldLayoutId id="21474839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161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781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0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92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602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584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88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78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90B-3B01-4475-A8DD-29B367E936A9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760E-345A-493C-9323-264DCF1A9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270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2" r:id="rId16"/>
    <p:sldLayoutId id="214748384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mp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4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F338A9-67C9-EB68-7071-F134F58C59D0}"/>
              </a:ext>
            </a:extLst>
          </p:cNvPr>
          <p:cNvSpPr txBox="1"/>
          <p:nvPr/>
        </p:nvSpPr>
        <p:spPr>
          <a:xfrm>
            <a:off x="942975" y="1057275"/>
            <a:ext cx="10086975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                      </a:t>
            </a:r>
            <a:r>
              <a:rPr lang="en-US" sz="2800" b="1" dirty="0">
                <a:solidFill>
                  <a:srgbClr val="C00000"/>
                </a:solidFill>
              </a:rPr>
              <a:t>Title Slide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Project Title: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 Disaster Tweet Classification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Your Name: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 [Ankur Kumar]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Date: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 [27/4/2025]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85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8EB3A4A-10F5-3B54-331E-25F459416D4A}"/>
              </a:ext>
            </a:extLst>
          </p:cNvPr>
          <p:cNvSpPr txBox="1"/>
          <p:nvPr/>
        </p:nvSpPr>
        <p:spPr>
          <a:xfrm>
            <a:off x="1609725" y="190499"/>
            <a:ext cx="9601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       Demo Screenshots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Screenshot: Home Page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Screenshot: Tweet Classification Result</a:t>
            </a:r>
          </a:p>
          <a:p>
            <a:endParaRPr 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8A6479-4DE8-FF0C-A347-90CDA3BF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40" y="2428875"/>
            <a:ext cx="4305535" cy="41339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38C8-A249-EE48-462F-AAF3ADBDF9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28875"/>
            <a:ext cx="5200649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0BC6E8C-C508-4BB0-C90D-C92804F92ACA}"/>
              </a:ext>
            </a:extLst>
          </p:cNvPr>
          <p:cNvSpPr txBox="1"/>
          <p:nvPr/>
        </p:nvSpPr>
        <p:spPr>
          <a:xfrm>
            <a:off x="1066800" y="457200"/>
            <a:ext cx="98679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       </a:t>
            </a: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Conclusion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/>
                </a:solidFill>
              </a:rPr>
              <a:t>Achievements:</a:t>
            </a:r>
            <a:endParaRPr lang="en-US" sz="28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Successfully classified tweets with high accuracy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Deployed model via web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2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/>
                </a:solidFill>
              </a:rPr>
              <a:t>Challenges:</a:t>
            </a:r>
            <a:endParaRPr lang="en-US" sz="28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Handling ambiguous language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2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/>
                </a:solidFill>
              </a:rPr>
              <a:t>Future Improvements:</a:t>
            </a:r>
            <a:endParaRPr lang="en-US" sz="28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Use BERT embeddings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Real-time Twitter API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Thank You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921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13B90-3755-9357-FAFA-E52C150A97F5}"/>
              </a:ext>
            </a:extLst>
          </p:cNvPr>
          <p:cNvSpPr txBox="1"/>
          <p:nvPr/>
        </p:nvSpPr>
        <p:spPr>
          <a:xfrm>
            <a:off x="1489709" y="428624"/>
            <a:ext cx="934593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</a:t>
            </a:r>
            <a:r>
              <a:rPr lang="en-US" sz="2800" b="1" dirty="0">
                <a:solidFill>
                  <a:srgbClr val="7030A0"/>
                </a:solidFill>
              </a:rPr>
              <a:t>Project Overview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B050"/>
                </a:solidFill>
              </a:rPr>
              <a:t>Problem Statement: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Classify tweets as Disaster or Non-Disaster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B05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B050"/>
                </a:solidFill>
              </a:rPr>
              <a:t>Importance: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Real-time disaster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Help emergency services respond faster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57171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C97C2-36AA-B51D-193B-79D3193F56CE}"/>
              </a:ext>
            </a:extLst>
          </p:cNvPr>
          <p:cNvSpPr txBox="1"/>
          <p:nvPr/>
        </p:nvSpPr>
        <p:spPr>
          <a:xfrm>
            <a:off x="885825" y="1076324"/>
            <a:ext cx="101555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Dataset Overview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10,000 Hand-Labeled Tweets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Two Classes: Disaster , Non-Disaster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Example Tweets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500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73A74E-444D-F291-9FD2-D4EA4BBF908E}"/>
              </a:ext>
            </a:extLst>
          </p:cNvPr>
          <p:cNvSpPr txBox="1"/>
          <p:nvPr/>
        </p:nvSpPr>
        <p:spPr>
          <a:xfrm>
            <a:off x="1127759" y="1228725"/>
            <a:ext cx="1041273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            Data Exploration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Class Balance Visualization (Bar Plot)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Most Frequent Words in Disaster Tweets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Word Cloud for Disaster Tweets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0963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C33E70-8D46-35CC-9264-6F02ECDFC06D}"/>
              </a:ext>
            </a:extLst>
          </p:cNvPr>
          <p:cNvSpPr txBox="1"/>
          <p:nvPr/>
        </p:nvSpPr>
        <p:spPr>
          <a:xfrm>
            <a:off x="1514475" y="981075"/>
            <a:ext cx="91630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</a:t>
            </a:r>
            <a:r>
              <a:rPr lang="en-US" sz="2800" b="1" dirty="0">
                <a:solidFill>
                  <a:srgbClr val="FFFF00"/>
                </a:solidFill>
              </a:rPr>
              <a:t>Data Preprocessing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Removed URLs, Special Characters, Punctuation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Tokenized Tweets into Words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Converted Labels:  Non-Disaster, Disaster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Train-Test Split: 80-20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5915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E74677-4E77-3960-2110-FCB358587FCC}"/>
              </a:ext>
            </a:extLst>
          </p:cNvPr>
          <p:cNvSpPr txBox="1"/>
          <p:nvPr/>
        </p:nvSpPr>
        <p:spPr>
          <a:xfrm>
            <a:off x="1395412" y="797510"/>
            <a:ext cx="1014412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</a:t>
            </a:r>
            <a:r>
              <a:rPr lang="en-US" sz="2800" b="1" dirty="0">
                <a:solidFill>
                  <a:srgbClr val="FF0000"/>
                </a:solidFill>
              </a:rPr>
              <a:t>Feature Engineering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TF-IDF Features: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 Word Importance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Additional Features: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Tweet Length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Hashtag Count</a:t>
            </a:r>
          </a:p>
          <a:p>
            <a:pPr lvl="1"/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Mention Count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4919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5A8706-BD33-E6A5-BA21-978955CEC74D}"/>
              </a:ext>
            </a:extLst>
          </p:cNvPr>
          <p:cNvSpPr txBox="1"/>
          <p:nvPr/>
        </p:nvSpPr>
        <p:spPr>
          <a:xfrm>
            <a:off x="1504950" y="600074"/>
            <a:ext cx="93630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    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Model Building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Models Evaluated: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Logistic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Random Forest Classifier</a:t>
            </a:r>
          </a:p>
          <a:p>
            <a:pPr lvl="1"/>
            <a:endParaRPr lang="en-US" sz="28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Gradient Boosting Classifier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Hyperparameter Tuning: GridSearchCV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52462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095ADC-4946-C0CC-CF60-555C24A95264}"/>
              </a:ext>
            </a:extLst>
          </p:cNvPr>
          <p:cNvSpPr txBox="1"/>
          <p:nvPr/>
        </p:nvSpPr>
        <p:spPr>
          <a:xfrm>
            <a:off x="1543050" y="571499"/>
            <a:ext cx="926020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   Model Evaluation</a:t>
            </a:r>
          </a:p>
          <a:p>
            <a:endParaRPr lang="en-US" sz="28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FF00"/>
                </a:solidFill>
              </a:rPr>
              <a:t>Metrics:</a:t>
            </a:r>
            <a:r>
              <a:rPr lang="en-US" sz="2800" dirty="0">
                <a:solidFill>
                  <a:srgbClr val="FFFF00"/>
                </a:solidFill>
              </a:rPr>
              <a:t> Accuracy, Precision, Recall, F1-Score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FF00"/>
                </a:solidFill>
              </a:rPr>
              <a:t>Visualizations: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Confusion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ROC Curve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FFFF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00"/>
                </a:solidFill>
              </a:rPr>
              <a:t>Precision-Recall Curve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42123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3F2C90-B5E8-12E9-8768-AE2BDFC8074E}"/>
              </a:ext>
            </a:extLst>
          </p:cNvPr>
          <p:cNvSpPr txBox="1"/>
          <p:nvPr/>
        </p:nvSpPr>
        <p:spPr>
          <a:xfrm>
            <a:off x="571500" y="419100"/>
            <a:ext cx="109442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                 </a:t>
            </a:r>
            <a:r>
              <a:rPr lang="en-US" sz="2800" b="1" dirty="0"/>
              <a:t>Deployment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800" dirty="0"/>
              <a:t>Serialized Best Model (Pickle Format)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Developed a Flask Web Application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Web UI for Tweet Input and Classification Output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66013067"/>
      </p:ext>
    </p:extLst>
  </p:cSld>
  <p:clrMapOvr>
    <a:masterClrMapping/>
  </p:clrMapOvr>
</p:sld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10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E3B30"/>
      </a:dk2>
      <a:lt2>
        <a:srgbClr val="FFDB82"/>
      </a:lt2>
      <a:accent1>
        <a:srgbClr val="F0A22E"/>
      </a:accent1>
      <a:accent2>
        <a:srgbClr val="E4D9B2"/>
      </a:accent2>
      <a:accent3>
        <a:srgbClr val="AA986C"/>
      </a:accent3>
      <a:accent4>
        <a:srgbClr val="8FB977"/>
      </a:accent4>
      <a:accent5>
        <a:srgbClr val="778F9F"/>
      </a:accent5>
      <a:accent6>
        <a:srgbClr val="8A6087"/>
      </a:accent6>
      <a:hlink>
        <a:srgbClr val="AD1F1F"/>
      </a:hlink>
      <a:folHlink>
        <a:srgbClr val="FFC42F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C473073F-34A4-486A-BBA1-2A70AE921EB6}"/>
    </a:ext>
  </a:extLst>
</a:theme>
</file>

<file path=ppt/theme/theme1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5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6.xml><?xml version="1.0" encoding="utf-8"?>
<a:theme xmlns:a="http://schemas.openxmlformats.org/drawingml/2006/main" name="1_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7.xml><?xml version="1.0" encoding="utf-8"?>
<a:theme xmlns:a="http://schemas.openxmlformats.org/drawingml/2006/main" name="2_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8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9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167</TotalTime>
  <Words>223</Words>
  <Application>Microsoft Office PowerPoint</Application>
  <PresentationFormat>Widescreen</PresentationFormat>
  <Paragraphs>98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11</vt:i4>
      </vt:variant>
    </vt:vector>
  </HeadingPairs>
  <TitlesOfParts>
    <vt:vector size="32" baseType="lpstr">
      <vt:lpstr>Arial</vt:lpstr>
      <vt:lpstr>Bookman Old Style</vt:lpstr>
      <vt:lpstr>Calibri</vt:lpstr>
      <vt:lpstr>Calibri Light</vt:lpstr>
      <vt:lpstr>Century Gothic</vt:lpstr>
      <vt:lpstr>Corbel</vt:lpstr>
      <vt:lpstr>Rockwell</vt:lpstr>
      <vt:lpstr>Trebuchet MS</vt:lpstr>
      <vt:lpstr>Tw Cen MT</vt:lpstr>
      <vt:lpstr>Wingdings 3</vt:lpstr>
      <vt:lpstr>Retrospect</vt:lpstr>
      <vt:lpstr>Vapor Trail</vt:lpstr>
      <vt:lpstr>Facet</vt:lpstr>
      <vt:lpstr>Celestial</vt:lpstr>
      <vt:lpstr>Circuit</vt:lpstr>
      <vt:lpstr>1_Circuit</vt:lpstr>
      <vt:lpstr>2_Circuit</vt:lpstr>
      <vt:lpstr>Mesh</vt:lpstr>
      <vt:lpstr>Damask</vt:lpstr>
      <vt:lpstr>Depth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ankur kumar</dc:creator>
  <cp:lastModifiedBy>ankur kumar</cp:lastModifiedBy>
  <cp:revision>1</cp:revision>
  <dcterms:created xsi:type="dcterms:W3CDTF">2025-04-27T15:40:50Z</dcterms:created>
  <dcterms:modified xsi:type="dcterms:W3CDTF">2025-04-27T18:28:06Z</dcterms:modified>
</cp:coreProperties>
</file>

<file path=docProps/thumbnail.jpeg>
</file>